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144212329" r:id="rId2"/>
    <p:sldId id="2144212327" r:id="rId3"/>
    <p:sldId id="2144212324" r:id="rId4"/>
    <p:sldId id="2144212326" r:id="rId5"/>
    <p:sldId id="2144212325" r:id="rId6"/>
    <p:sldId id="2144212323" r:id="rId7"/>
    <p:sldId id="2144212321" r:id="rId8"/>
    <p:sldId id="2144212319" r:id="rId9"/>
    <p:sldId id="2144212318" r:id="rId10"/>
    <p:sldId id="2144212316" r:id="rId11"/>
    <p:sldId id="2144212314" r:id="rId12"/>
    <p:sldId id="2144212315" r:id="rId13"/>
    <p:sldId id="2144212311" r:id="rId14"/>
    <p:sldId id="2144212313" r:id="rId15"/>
    <p:sldId id="2144212312" r:id="rId16"/>
    <p:sldId id="2144212308" r:id="rId17"/>
    <p:sldId id="2144212310" r:id="rId18"/>
    <p:sldId id="214421230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AC1"/>
    <a:srgbClr val="4B77C5"/>
    <a:srgbClr val="222222"/>
    <a:srgbClr val="9BCDF7"/>
    <a:srgbClr val="DAEDFC"/>
    <a:srgbClr val="C919E1"/>
    <a:srgbClr val="DAE73A"/>
    <a:srgbClr val="000000"/>
    <a:srgbClr val="FFFFFF"/>
    <a:srgbClr val="07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0" autoAdjust="0"/>
    <p:restoredTop sz="85579" autoAdjust="0"/>
  </p:normalViewPr>
  <p:slideViewPr>
    <p:cSldViewPr snapToGrid="0">
      <p:cViewPr varScale="1">
        <p:scale>
          <a:sx n="136" d="100"/>
          <a:sy n="136" d="100"/>
        </p:scale>
        <p:origin x="153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AB977-9CFB-4392-81F5-0F7850A006E2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3CD0E-9AFD-44C1-A54E-C0383A1B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2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98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1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50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1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2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ABD4-E70F-C038-EE47-B90A06A24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27DB-D343-B800-B89B-FF99098C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D915-0CE0-D908-582B-BF83663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0A7C-7BB0-6107-EB52-9DED5C12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C174-7DA3-EA97-85A0-4BE98C8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6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8F22-A5BF-1C31-A9F8-5EEB9AB1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AC27A-AE1E-4EE4-7446-81FB782B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49B5-9A27-61C8-D2D7-AA43552F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55F0-81FB-E193-6990-21783248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F1C1-5166-DE7A-3DE2-6DB4DA1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32970-E2EA-DEB6-A444-2D1F2AE30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60A44-EF15-CA0A-6945-272EDD8A9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0925-7A5C-9EF5-1257-C85E8117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0F1B-0C54-6470-CD69-9CE33BF5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755-42AE-6479-E8EA-43AC4F55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67B6-9E99-62DF-A0B7-95B143F0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0F01-9367-AF09-F64D-8C127DFF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50E8-1177-606F-B9B2-4F3E781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828C-E5BE-88DE-5E96-9A33C8B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70C0-BBD4-8628-6522-00AD786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C0EA-8560-9DF9-DADD-454450EF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3BF7-70D1-A784-904E-837741588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524C-E248-86AC-3CC8-2339F39B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400C-D512-82B8-D19E-B27B586C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3186-C771-2F6C-609B-9AEE8DC3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8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D613-4D51-B527-7DE5-3398A3D3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6C652-3726-A4BE-9857-5D3CF87CF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A04BD-3999-72DD-B322-1198D8C9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AC757-4806-19EE-846C-99D36480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F1CF5-87FD-CEE2-90D4-9180579F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D51DA-05BC-A7F7-E321-EAF54B6E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100-1EE1-55E5-9416-03579133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E4A8-7715-55D2-E7AF-B68E3A422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69F0-221B-9F12-7EDF-2F666FE8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A452C-4190-936D-A2A2-31A1D456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F3EA2-C49C-5038-0D8B-3C80DAD93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1983F-6EBB-8D9A-5802-BCBF94AE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2E2E7-82A3-0098-97CA-556FF700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63298-6DAB-9EF0-B5F1-55B3CDF9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6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A4BE-4092-F733-AAA7-1B5351E0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FD56A-4D32-93FC-2EEF-5EA74CC6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72603-65F1-723F-19DE-B51385A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72A09-4655-57AF-6F83-8ACD93EB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4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3B19-7A47-E13D-368D-CC4FCA71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7CA12-A3C7-F7B5-3042-6D992F9E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1380-E994-76B8-5E34-A1C4644C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AFA9-E5D9-BC02-F08F-0A85473D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1F24-4E2A-DEF4-D41B-9255F9D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D7D5C-A36B-E037-2095-2387AA90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A393-C4ED-3CB3-0AAA-53B3E681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B21CF-FD48-CADA-6B1E-DC2D89A0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9FF7C-ACAD-96E1-079D-B567E325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731-B5E9-C20E-D450-A21CDB8A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89263-4C84-3237-9289-1FB3651AB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1537-4D55-2D70-F8B5-39E5372F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020B-6F38-22F5-A681-1C642BAD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3E5E-43BF-15BE-4065-48EF97FE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55FBC-D488-C9E9-FF11-962C3444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F420D-D312-885A-9925-493E84F2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6F89-1AD9-6F62-39B8-08F687385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750E-C5E0-D931-37B1-6156206A3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0670B-FF24-484A-AAB8-64C824AEE6E6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5619-D491-6BE5-76C5-3392CA7F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B839-8D42-B46A-791C-D9A171510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8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6.jpg"/><Relationship Id="rId5" Type="http://schemas.openxmlformats.org/officeDocument/2006/relationships/image" Target="../media/image4.png"/><Relationship Id="rId10" Type="http://schemas.openxmlformats.org/officeDocument/2006/relationships/image" Target="../media/image19.svg"/><Relationship Id="rId4" Type="http://schemas.openxmlformats.org/officeDocument/2006/relationships/image" Target="../media/image3.emf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8.pn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19.sv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emf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Feb 14,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Ziti Admin Console and Cert-based auth!</a:t>
                      </a:r>
                      <a:endPara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992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Picture 7" descr="A cartoon of a yellow tube with glasses&#10;&#10;Description automatically generated">
            <a:extLst>
              <a:ext uri="{FF2B5EF4-FFF2-40B4-BE49-F238E27FC236}">
                <a16:creationId xmlns:a16="http://schemas.microsoft.com/office/drawing/2014/main" id="{D6E3A1EF-139E-8DCE-4505-C226F1AE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42" y="3670750"/>
            <a:ext cx="1241847" cy="1241847"/>
          </a:xfrm>
          <a:prstGeom prst="rect">
            <a:avLst/>
          </a:prstGeom>
        </p:spPr>
      </p:pic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93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Jul 12,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Working Session and Office Hours!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842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995658" y="2481138"/>
            <a:ext cx="3411242" cy="1886816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A314DE17-4E3A-83B9-A728-196B1570E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5915" y="3353176"/>
            <a:ext cx="915109" cy="9151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18CA263-A395-3242-E174-264C6BAD2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7257" y="2046366"/>
            <a:ext cx="2807993" cy="63883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Jun 14,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OpenZiti, </a:t>
                      </a:r>
                      <a:r>
                        <a:rPr lang="en-US" sz="36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BrowZer</a:t>
                      </a: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, docker compose and self-signed PKI!</a:t>
                      </a:r>
                      <a:endPara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995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Jun 7,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Exploring OpenZiti and Public Key Infrastructure (PKI)</a:t>
                      </a:r>
                      <a:endPara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1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C678E-E9DF-75E9-B530-70204E1FCA9E}"/>
              </a:ext>
            </a:extLst>
          </p:cNvPr>
          <p:cNvGrpSpPr/>
          <p:nvPr/>
        </p:nvGrpSpPr>
        <p:grpSpPr>
          <a:xfrm>
            <a:off x="-915637" y="1264486"/>
            <a:ext cx="6127101" cy="4289324"/>
            <a:chOff x="-5895539" y="2019402"/>
            <a:chExt cx="4725677" cy="330824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9A3301B-2E2D-9160-3583-DAA6792030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90" b="10504"/>
            <a:stretch/>
          </p:blipFill>
          <p:spPr bwMode="auto">
            <a:xfrm>
              <a:off x="-5895539" y="2019402"/>
              <a:ext cx="4725677" cy="3308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870FE02-989B-C0EF-5774-A213CD854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2133" y="2938907"/>
              <a:ext cx="1001549" cy="100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776" y="2625187"/>
            <a:ext cx="2536730" cy="202005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6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May 10,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44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zrok</a:t>
                      </a:r>
                      <a:r>
                        <a:rPr lang="en-US" sz="44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VPN</a:t>
                      </a:r>
                      <a:endParaRPr kumimoji="0" lang="en-US" sz="4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467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3BB7B53-0B72-A033-1C7F-F507A2114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57" y="2046366"/>
            <a:ext cx="2807993" cy="6388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776" y="2625187"/>
            <a:ext cx="2536730" cy="202005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F56E90E1-04FA-B966-C6B9-77CD2CEC4A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271" t="14236" r="17494" b="14326"/>
          <a:stretch/>
        </p:blipFill>
        <p:spPr>
          <a:xfrm>
            <a:off x="1097258" y="3233841"/>
            <a:ext cx="985682" cy="135606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Apr 26,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Building an Overlay </a:t>
                      </a:r>
                    </a:p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With 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Docker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6909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704A-4725-68CB-6B5A-C78B8EEC2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12530825" y="1427605"/>
            <a:ext cx="4508500" cy="3162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2037C0-8A95-ADFE-BA71-047E90A6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28" y="2524125"/>
            <a:ext cx="4306726" cy="154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6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Apr 19,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0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Exploring the .NET SDK</a:t>
                      </a:r>
                      <a:endParaRPr kumimoji="0" lang="en-US" sz="3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98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7213" y="-2084897"/>
            <a:ext cx="2957208" cy="2354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C21E3B-366A-B6B6-8D31-9547E613F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0"/>
          <a:stretch/>
        </p:blipFill>
        <p:spPr>
          <a:xfrm>
            <a:off x="648247" y="1758135"/>
            <a:ext cx="4199082" cy="30695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D513528-34F3-F963-C362-47F5E6336DB7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229B74-EE8F-8F89-E4DC-B6800939B261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2A1E34-4E9A-012B-91E0-B073B1266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94C0FA-DEF4-4E8C-8FA4-B88BA8123116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7E8727-D6D8-727B-74D5-C638C1CE73C1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F84ECB-7357-ED44-9F9C-EDC894177CFE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5DC14B7-2D01-3F2B-D480-82F72C36693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D44BA4F-5840-8DA4-021A-B81FE9EA260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B9376B9-3459-9FDE-46A3-EA074F21E7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30E15CBC-774C-E7BB-4192-22F788B2A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3CFFF830-5EAB-972F-6776-81F5DFFC583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C3C3B006-00A0-510F-11CF-86C016609F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E9688ABE-B730-1F65-DEB7-7DE816097E44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A5D6FCA-9280-7644-D9EB-231C72F32FF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6D105B7-72CD-3F68-64DE-E4A0A0E3B4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Apr 11,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C2730B3-18E8-7951-DF84-0776BDE6B781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CC0BA510-AA7C-C27D-C4C9-CA0B71DA7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OpenZiti – ZAC Primer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AC5202B-835E-5AC2-D07B-120A9807C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DEE8E9-D95A-EC15-260A-EBA716D58C00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3579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E61662E-7059-41AC-DD5C-7B338DC4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583" y="2519084"/>
            <a:ext cx="2394144" cy="23880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19" y="1970214"/>
            <a:ext cx="2957208" cy="23548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D513528-34F3-F963-C362-47F5E6336DB7}"/>
              </a:ext>
            </a:extLst>
          </p:cNvPr>
          <p:cNvGrpSpPr/>
          <p:nvPr/>
        </p:nvGrpSpPr>
        <p:grpSpPr>
          <a:xfrm>
            <a:off x="-1533887" y="-2025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229B74-EE8F-8F89-E4DC-B6800939B261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2A1E34-4E9A-012B-91E0-B073B1266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94C0FA-DEF4-4E8C-8FA4-B88BA8123116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7E8727-D6D8-727B-74D5-C638C1CE73C1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F84ECB-7357-ED44-9F9C-EDC894177CFE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5DC14B7-2D01-3F2B-D480-82F72C36693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D44BA4F-5840-8DA4-021A-B81FE9EA260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B9376B9-3459-9FDE-46A3-EA074F21E7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30E15CBC-774C-E7BB-4192-22F788B2A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3CFFF830-5EAB-972F-6776-81F5DFFC583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C3C3B006-00A0-510F-11CF-86C016609F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E9688ABE-B730-1F65-DEB7-7DE816097E44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A5D6FCA-9280-7644-D9EB-231C72F32FF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6D105B7-72CD-3F68-64DE-E4A0A0E3B4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Mar 01, </a:t>
                    </a:r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C2730B3-18E8-7951-DF84-0776BDE6B781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CC0BA510-AA7C-C27D-C4C9-CA0B71DA7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OpenZiti – step by step!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AC5202B-835E-5AC2-D07B-120A9807C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DEE8E9-D95A-EC15-260A-EBA716D58C00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3117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704A-4725-68CB-6B5A-C78B8EEC2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79B1526-0DC4-5BB4-169C-23D173B5E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5154" y="2581599"/>
            <a:ext cx="967372" cy="967372"/>
          </a:xfrm>
          <a:prstGeom prst="rect">
            <a:avLst/>
          </a:prstGeom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2C5F309C-3F2D-B6BB-9A6E-0834710C8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8726" r="17634" b="17627"/>
          <a:stretch/>
        </p:blipFill>
        <p:spPr bwMode="auto">
          <a:xfrm>
            <a:off x="3513118" y="3539256"/>
            <a:ext cx="1071444" cy="70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6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Jan 12,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BrowZer</a:t>
                      </a: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+ </a:t>
                      </a:r>
                      <a:r>
                        <a:rPr lang="en-US" sz="32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Keycloak</a:t>
                      </a: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!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582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Picture 7" descr="A cartoon of a yellow tube with glasses&#10;&#10;Description automatically generated">
            <a:extLst>
              <a:ext uri="{FF2B5EF4-FFF2-40B4-BE49-F238E27FC236}">
                <a16:creationId xmlns:a16="http://schemas.microsoft.com/office/drawing/2014/main" id="{D6E3A1EF-139E-8DCE-4505-C226F1AE4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242" y="3670750"/>
            <a:ext cx="1241847" cy="1241847"/>
          </a:xfrm>
          <a:prstGeom prst="rect">
            <a:avLst/>
          </a:prstGeom>
        </p:spPr>
      </p:pic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193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Jan 24, 2025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Didn’t DO 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Office 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Hours</a:t>
                      </a: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and 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Working Session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14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Dec 13,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6991350" y="1907532"/>
                    <a:ext cx="5074959" cy="4027655"/>
                    <a:chOff x="5540583" y="1458750"/>
                    <a:chExt cx="5294527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0583" y="2043525"/>
                      <a:ext cx="5294527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5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Office Hours + This Week in Discourse</a:t>
                      </a:r>
                    </a:p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(two in one day?)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  <p:sp>
        <p:nvSpPr>
          <p:cNvPr id="60" name="Rounded Rectangle 9">
            <a:extLst>
              <a:ext uri="{FF2B5EF4-FFF2-40B4-BE49-F238E27FC236}">
                <a16:creationId xmlns:a16="http://schemas.microsoft.com/office/drawing/2014/main" id="{86D2B4C0-6BF0-17EB-7E7A-6B573811E529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965266-7B91-1D5D-7E4C-E2EE4A93F479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A3334E7-FCDC-32FC-D4B2-5C1E4E3F3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63" name="Rounded Rectangle 9">
              <a:extLst>
                <a:ext uri="{FF2B5EF4-FFF2-40B4-BE49-F238E27FC236}">
                  <a16:creationId xmlns:a16="http://schemas.microsoft.com/office/drawing/2014/main" id="{B75895AA-9D60-FC28-2F82-4D457B9A94D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06399EE-9A83-2D0E-80FF-EEA02ADE266F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65" name="Rounded Rectangle 9">
                <a:extLst>
                  <a:ext uri="{FF2B5EF4-FFF2-40B4-BE49-F238E27FC236}">
                    <a16:creationId xmlns:a16="http://schemas.microsoft.com/office/drawing/2014/main" id="{A16E894F-B9BB-835D-840C-6F2ED509EB3B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66" name="Rounded Rectangle 9">
                <a:extLst>
                  <a:ext uri="{FF2B5EF4-FFF2-40B4-BE49-F238E27FC236}">
                    <a16:creationId xmlns:a16="http://schemas.microsoft.com/office/drawing/2014/main" id="{456B4C76-2984-39FC-1459-54A3708C7925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88AC43AE-D27A-7A98-CBED-CA50B9E39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76029" y="1901854"/>
            <a:ext cx="2269018" cy="14502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0CCA70D0-9CEF-DD95-A530-8E6D513360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0811" y="3124199"/>
            <a:ext cx="1737771" cy="1737771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3E9DDB15-D1E9-2E27-657C-86B4C9053FF7}"/>
              </a:ext>
            </a:extLst>
          </p:cNvPr>
          <p:cNvGrpSpPr/>
          <p:nvPr/>
        </p:nvGrpSpPr>
        <p:grpSpPr>
          <a:xfrm>
            <a:off x="-1540236" y="1876876"/>
            <a:ext cx="6456927" cy="4979975"/>
            <a:chOff x="-1533526" y="1873700"/>
            <a:chExt cx="6456927" cy="4979975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233F10D-947D-609B-96B8-CE5A6881A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C3099B-274B-5C8F-5D12-E15C7A3F2B3C}"/>
                </a:ext>
              </a:extLst>
            </p:cNvPr>
            <p:cNvSpPr/>
            <p:nvPr/>
          </p:nvSpPr>
          <p:spPr>
            <a:xfrm>
              <a:off x="-1533526" y="6509209"/>
              <a:ext cx="154023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883F3A8-EF7B-783E-0F86-1019F390C545}"/>
              </a:ext>
            </a:extLst>
          </p:cNvPr>
          <p:cNvGrpSpPr/>
          <p:nvPr/>
        </p:nvGrpSpPr>
        <p:grpSpPr>
          <a:xfrm>
            <a:off x="-1533525" y="3176"/>
            <a:ext cx="13725525" cy="6854824"/>
            <a:chOff x="-1533525" y="0"/>
            <a:chExt cx="13725525" cy="685482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4B4FB73-B4C5-A73E-A33F-A9BDB9065B7F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979D4CC-BA91-74D1-8DB3-149A65AF320E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DDCA39E7-F657-ABC2-7EF4-445CB8FE258F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FBC35272-EBDA-EF81-E8F2-C57D1A7F95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F62BCC6C-5628-0984-533B-38D72D7320C7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85" name="Rounded Rectangle 9">
                      <a:extLst>
                        <a:ext uri="{FF2B5EF4-FFF2-40B4-BE49-F238E27FC236}">
                          <a16:creationId xmlns:a16="http://schemas.microsoft.com/office/drawing/2014/main" id="{FB050201-E7A1-B836-E59B-E606C6F20EA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86" name="Rounded Rectangle 9">
                      <a:extLst>
                        <a:ext uri="{FF2B5EF4-FFF2-40B4-BE49-F238E27FC236}">
                          <a16:creationId xmlns:a16="http://schemas.microsoft.com/office/drawing/2014/main" id="{CBCDC96C-EFE5-D1D8-710A-B262E21752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82" name="Rounded Rectangle 9">
                  <a:extLst>
                    <a:ext uri="{FF2B5EF4-FFF2-40B4-BE49-F238E27FC236}">
                      <a16:creationId xmlns:a16="http://schemas.microsoft.com/office/drawing/2014/main" id="{7BF5D77B-0F82-CF18-769E-653E9A714318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3D6E319-851B-F709-1BB9-AACE2AF0C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299357" cy="4853742"/>
                <a:chOff x="6892641" y="1081445"/>
                <a:chExt cx="5299357" cy="4853742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DA1A6ED-E89A-C9F3-852A-ACE5CEC4FA6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Jan </a:t>
                  </a:r>
                  <a:r>
                    <a:rPr lang="en-US" sz="4400" b="1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17 2025</a:t>
                  </a:r>
                  <a:endParaRPr lang="en-US" sz="44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F657A11-4812-DCFA-0E90-CABB0C98F850}"/>
                    </a:ext>
                  </a:extLst>
                </p:cNvPr>
                <p:cNvGrpSpPr/>
                <p:nvPr/>
              </p:nvGrpSpPr>
              <p:grpSpPr>
                <a:xfrm>
                  <a:off x="7121548" y="1907532"/>
                  <a:ext cx="5070450" cy="4027655"/>
                  <a:chOff x="5676415" y="1458750"/>
                  <a:chExt cx="5289823" cy="4027655"/>
                </a:xfrm>
              </p:grpSpPr>
              <p:sp>
                <p:nvSpPr>
                  <p:cNvPr id="79" name="Rounded Rectangle 9">
                    <a:extLst>
                      <a:ext uri="{FF2B5EF4-FFF2-40B4-BE49-F238E27FC236}">
                        <a16:creationId xmlns:a16="http://schemas.microsoft.com/office/drawing/2014/main" id="{83F8573E-AAFA-CE48-D30E-54E907A4C88A}"/>
                      </a:ext>
                    </a:extLst>
                  </p:cNvPr>
                  <p:cNvSpPr/>
                  <p:nvPr/>
                </p:nvSpPr>
                <p:spPr>
                  <a:xfrm>
                    <a:off x="5676415" y="2043525"/>
                    <a:ext cx="5289823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indent="-457200"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</a:pP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Imperfektus!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9E88B873-1DBD-D9AE-20B6-83CE3A5BFB8E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2E3E4FE-74C8-4E98-C00F-90D7CAD2A3BC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078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Jan 10, 2025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Windows and OIDC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006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Dec 13,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6991350" y="1907532"/>
                    <a:ext cx="5074959" cy="4027655"/>
                    <a:chOff x="5540583" y="1458750"/>
                    <a:chExt cx="5294527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0583" y="2043525"/>
                      <a:ext cx="5294527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5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Exploring OpenZiti + </a:t>
                      </a:r>
                      <a:r>
                        <a:rPr lang="en-US" sz="35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LiveKit</a:t>
                      </a:r>
                      <a:r>
                        <a:rPr lang="en-US" sz="35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</a:t>
                      </a:r>
                      <a:r>
                        <a:rPr lang="en-US" sz="3500" b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+ pion/</a:t>
                      </a:r>
                      <a:r>
                        <a:rPr lang="en-US" sz="35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webrtc</a:t>
                      </a:r>
                      <a:endParaRPr kumimoji="0" lang="en-US" sz="3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952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Picture 7" descr="A cartoon of a yellow tube with glasses&#10;&#10;Description automatically generated">
            <a:extLst>
              <a:ext uri="{FF2B5EF4-FFF2-40B4-BE49-F238E27FC236}">
                <a16:creationId xmlns:a16="http://schemas.microsoft.com/office/drawing/2014/main" id="{D6E3A1EF-139E-8DCE-4505-C226F1AE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42" y="3670750"/>
            <a:ext cx="1241847" cy="1241847"/>
          </a:xfrm>
          <a:prstGeom prst="rect">
            <a:avLst/>
          </a:prstGeom>
        </p:spPr>
      </p:pic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93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Oct 25,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Working Session and Office Hours!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8161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704A-4725-68CB-6B5A-C78B8EEC2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79B1526-0DC4-5BB4-169C-23D173B5E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8479" y="3010224"/>
            <a:ext cx="1180776" cy="11807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6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Aug 30,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44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BrowZer</a:t>
                      </a:r>
                      <a:r>
                        <a:rPr lang="en-US" sz="44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+ ZAC</a:t>
                      </a:r>
                      <a:br>
                        <a:rPr lang="en-US" sz="44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</a:br>
                      <a:r>
                        <a:rPr lang="en-US" sz="44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Revisited</a:t>
                      </a:r>
                      <a:endParaRPr kumimoji="0" lang="en-US" sz="4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312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Aug 16,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Let’s Build a Network</a:t>
                      </a:r>
                      <a:endPara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3723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193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1A0AA13-8215-1246-1995-397911DC7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595" y="3357437"/>
            <a:ext cx="1940981" cy="233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Aug 08,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Demystifying </a:t>
                      </a:r>
                      <a:b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</a:b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zero trust!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944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3171</TotalTime>
  <Words>387</Words>
  <Application>Microsoft Office PowerPoint</Application>
  <PresentationFormat>Widescreen</PresentationFormat>
  <Paragraphs>104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Open Sans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Finger</dc:creator>
  <cp:lastModifiedBy>Clint D</cp:lastModifiedBy>
  <cp:revision>171</cp:revision>
  <dcterms:created xsi:type="dcterms:W3CDTF">2022-06-02T19:56:30Z</dcterms:created>
  <dcterms:modified xsi:type="dcterms:W3CDTF">2025-02-13T15:59:22Z</dcterms:modified>
</cp:coreProperties>
</file>